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80" r:id="rId4"/>
    <p:sldId id="279" r:id="rId5"/>
    <p:sldId id="281" r:id="rId6"/>
    <p:sldId id="282" r:id="rId7"/>
    <p:sldId id="283" r:id="rId8"/>
    <p:sldId id="284" r:id="rId9"/>
    <p:sldId id="260" r:id="rId10"/>
    <p:sldId id="261" r:id="rId11"/>
    <p:sldId id="262" r:id="rId12"/>
    <p:sldId id="285" r:id="rId13"/>
    <p:sldId id="264" r:id="rId14"/>
    <p:sldId id="275" r:id="rId15"/>
    <p:sldId id="276" r:id="rId16"/>
    <p:sldId id="277" r:id="rId17"/>
    <p:sldId id="278" r:id="rId18"/>
    <p:sldId id="286" r:id="rId19"/>
    <p:sldId id="287" r:id="rId20"/>
    <p:sldId id="26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Port" initials="BP" lastIdx="1" clrIdx="0">
    <p:extLst>
      <p:ext uri="{19B8F6BF-5375-455C-9EA6-DF929625EA0E}">
        <p15:presenceInfo xmlns:p15="http://schemas.microsoft.com/office/powerpoint/2012/main" userId="0f5c335012cb5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7785747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7785747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7785747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7785747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3/Sprint 2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591672" y="1710449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que entregamos isso?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1302496" y="1719413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342837" y="2297636"/>
            <a:ext cx="4316505" cy="336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o perfil do administrador já está finalizado, iniciamos o perfil do motorista e do supervisor. Houve maior foco no motorista, pois ele também é muito importante no sistema. Suas ações são decisivas para tomadas de decisão da filial.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591672" y="2315565"/>
            <a:ext cx="4312026" cy="315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as informações das viagens têm prioridade em inúmeras verificações, os dados precisam ser atualizados com frequência e de forma imediata. Essa parte foi muito mais delicada pois envolve a Lei 13.103.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03" y="800983"/>
            <a:ext cx="9640796" cy="5945158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601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6" y="-1801504"/>
            <a:ext cx="3932502" cy="5922931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AC555A3-73D6-436E-AB7D-4C7C3B70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17" y="0"/>
            <a:ext cx="812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Video 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7293" y="2030811"/>
            <a:ext cx="7897414" cy="4387452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32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5280200" y="6398385"/>
            <a:ext cx="3605680" cy="439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5" name="CRUD Funcioná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9414" y="1855695"/>
            <a:ext cx="7634514" cy="4547027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funcionários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58" y="6402722"/>
            <a:ext cx="1823067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filiais</a:t>
            </a:r>
          </a:p>
        </p:txBody>
      </p:sp>
      <p:pic>
        <p:nvPicPr>
          <p:cNvPr id="6" name="CRUD Filia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8128" y="1855695"/>
            <a:ext cx="7695744" cy="4583495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8403" y="6439190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veículos</a:t>
            </a:r>
          </a:p>
        </p:txBody>
      </p:sp>
      <p:pic>
        <p:nvPicPr>
          <p:cNvPr id="7" name="CRUD Veícul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6971" y="1850499"/>
            <a:ext cx="7678057" cy="45729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861" y="6418263"/>
            <a:ext cx="1894275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6337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 viagens</a:t>
            </a: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6" name="CRUD Viage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1143" y="1764327"/>
            <a:ext cx="7329714" cy="4653936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989" y="6418263"/>
            <a:ext cx="1851364" cy="313841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6848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0" y="296733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FDB546B-E50C-4FC5-859A-1484D665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CE8C4F-802E-451D-A5AE-BF2301F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261" y="2183294"/>
            <a:ext cx="5715000" cy="1524000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1DFDAA3B-CC81-486D-828A-139D66B17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71" y="4040621"/>
            <a:ext cx="5261113" cy="1236362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B8530C-CC16-45BE-A68F-6D1434D89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1" y="2183294"/>
            <a:ext cx="3085209" cy="30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30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38" y="15367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547" y="149595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231922" y="3457578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820915" y="3453831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Entregas passadas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E2FFA13A-37ED-483E-8506-C4738BC1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966186F-69A9-4CFD-844E-BEC4021A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produto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30051EE6-25E6-4726-A246-8381453E6EB4}"/>
              </a:ext>
            </a:extLst>
          </p:cNvPr>
          <p:cNvSpPr txBox="1">
            <a:spLocks/>
          </p:cNvSpPr>
          <p:nvPr/>
        </p:nvSpPr>
        <p:spPr>
          <a:xfrm>
            <a:off x="4773259" y="1563284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anto dobrado 8">
            <a:extLst>
              <a:ext uri="{FF2B5EF4-FFF2-40B4-BE49-F238E27FC236}">
                <a16:creationId xmlns:a16="http://schemas.microsoft.com/office/drawing/2014/main" id="{4AE4EF68-8918-4BE8-826D-0773A24A39E5}"/>
              </a:ext>
            </a:extLst>
          </p:cNvPr>
          <p:cNvSpPr/>
          <p:nvPr/>
        </p:nvSpPr>
        <p:spPr>
          <a:xfrm>
            <a:off x="1568981" y="1351416"/>
            <a:ext cx="4216513" cy="2561731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162B455A-49D2-4082-AE9B-831E99260137}"/>
              </a:ext>
            </a:extLst>
          </p:cNvPr>
          <p:cNvSpPr txBox="1">
            <a:spLocks/>
          </p:cNvSpPr>
          <p:nvPr/>
        </p:nvSpPr>
        <p:spPr>
          <a:xfrm>
            <a:off x="1568980" y="2104482"/>
            <a:ext cx="4216511" cy="158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realizará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CRUDs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veículos, filiais, funcionários e viagens.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CC48AA1F-2AFC-4E66-B704-1F6F96A64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250" y1="61484" x2="61250" y2="61484"/>
                        <a14:foregroundMark x1="55750" y1="72615" x2="55750" y2="7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14828" r="19490" b="19222"/>
          <a:stretch/>
        </p:blipFill>
        <p:spPr>
          <a:xfrm>
            <a:off x="4992843" y="1358878"/>
            <a:ext cx="671940" cy="562450"/>
          </a:xfrm>
          <a:prstGeom prst="rect">
            <a:avLst/>
          </a:prstGeom>
        </p:spPr>
      </p:pic>
      <p:sp>
        <p:nvSpPr>
          <p:cNvPr id="34" name="Canto dobrado 8">
            <a:extLst>
              <a:ext uri="{FF2B5EF4-FFF2-40B4-BE49-F238E27FC236}">
                <a16:creationId xmlns:a16="http://schemas.microsoft.com/office/drawing/2014/main" id="{DE672BEC-5EBD-4C38-82F4-2021CAD50395}"/>
              </a:ext>
            </a:extLst>
          </p:cNvPr>
          <p:cNvSpPr/>
          <p:nvPr/>
        </p:nvSpPr>
        <p:spPr>
          <a:xfrm>
            <a:off x="6405142" y="4075066"/>
            <a:ext cx="4216513" cy="257211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347307C0-60E5-42A3-BDE3-FDB035BD05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000" y1="37692" x2="52000" y2="37692"/>
                        <a14:foregroundMark x1="34556" y1="28462" x2="34556" y2="28462"/>
                        <a14:foregroundMark x1="65444" y1="29615" x2="65444" y2="29615"/>
                        <a14:foregroundMark x1="72111" y1="57308" x2="72111" y2="57308"/>
                        <a14:foregroundMark x1="25556" y1="61538" x2="25556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5" r="9895"/>
          <a:stretch/>
        </p:blipFill>
        <p:spPr>
          <a:xfrm>
            <a:off x="9986740" y="4187717"/>
            <a:ext cx="692041" cy="519414"/>
          </a:xfrm>
          <a:prstGeom prst="rect">
            <a:avLst/>
          </a:prstGeom>
        </p:spPr>
      </p:pic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89C64391-79F1-49FD-B4E0-7BECC3190FD4}"/>
              </a:ext>
            </a:extLst>
          </p:cNvPr>
          <p:cNvSpPr txBox="1">
            <a:spLocks/>
          </p:cNvSpPr>
          <p:nvPr/>
        </p:nvSpPr>
        <p:spPr>
          <a:xfrm>
            <a:off x="6405139" y="4658258"/>
            <a:ext cx="4216516" cy="1929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e o supervisor visualizarão avisos e status dos motoristas.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EFF71AFD-06BE-47BA-BB5B-9C02F37F6726}"/>
              </a:ext>
            </a:extLst>
          </p:cNvPr>
          <p:cNvSpPr txBox="1">
            <a:spLocks/>
          </p:cNvSpPr>
          <p:nvPr/>
        </p:nvSpPr>
        <p:spPr>
          <a:xfrm>
            <a:off x="8126701" y="1705342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anto dobrado 8">
            <a:extLst>
              <a:ext uri="{FF2B5EF4-FFF2-40B4-BE49-F238E27FC236}">
                <a16:creationId xmlns:a16="http://schemas.microsoft.com/office/drawing/2014/main" id="{FC279EC7-7074-4159-9737-73D7FA9E48DC}"/>
              </a:ext>
            </a:extLst>
          </p:cNvPr>
          <p:cNvSpPr/>
          <p:nvPr/>
        </p:nvSpPr>
        <p:spPr>
          <a:xfrm>
            <a:off x="1568979" y="4075066"/>
            <a:ext cx="4216513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spaço Reservado para Texto 2">
            <a:extLst>
              <a:ext uri="{FF2B5EF4-FFF2-40B4-BE49-F238E27FC236}">
                <a16:creationId xmlns:a16="http://schemas.microsoft.com/office/drawing/2014/main" id="{4ACDC540-EE77-4172-B744-423418B4F827}"/>
              </a:ext>
            </a:extLst>
          </p:cNvPr>
          <p:cNvSpPr txBox="1">
            <a:spLocks/>
          </p:cNvSpPr>
          <p:nvPr/>
        </p:nvSpPr>
        <p:spPr>
          <a:xfrm>
            <a:off x="1568978" y="4475309"/>
            <a:ext cx="4216513" cy="1977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supervisor visualizará e alterará dados de viagens, veículos, viagens e funcionários. Poderá solicitar cadastros de novos usuários.</a:t>
            </a:r>
          </a:p>
        </p:txBody>
      </p:sp>
      <p:pic>
        <p:nvPicPr>
          <p:cNvPr id="48" name="Imagem 47" descr="Uma imagem contendo Forma&#10;&#10;Descrição gerada automaticamente">
            <a:extLst>
              <a:ext uri="{FF2B5EF4-FFF2-40B4-BE49-F238E27FC236}">
                <a16:creationId xmlns:a16="http://schemas.microsoft.com/office/drawing/2014/main" id="{8494632D-FE50-4625-9E48-DAAD7A543A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4" b="13173"/>
          <a:stretch/>
        </p:blipFill>
        <p:spPr>
          <a:xfrm>
            <a:off x="5008266" y="4079956"/>
            <a:ext cx="656517" cy="395353"/>
          </a:xfrm>
          <a:prstGeom prst="rect">
            <a:avLst/>
          </a:prstGeom>
        </p:spPr>
      </p:pic>
      <p:sp>
        <p:nvSpPr>
          <p:cNvPr id="50" name="Canto dobrado 8">
            <a:extLst>
              <a:ext uri="{FF2B5EF4-FFF2-40B4-BE49-F238E27FC236}">
                <a16:creationId xmlns:a16="http://schemas.microsoft.com/office/drawing/2014/main" id="{BDE6C140-76FA-43DF-8DDC-D5E805833152}"/>
              </a:ext>
            </a:extLst>
          </p:cNvPr>
          <p:cNvSpPr/>
          <p:nvPr/>
        </p:nvSpPr>
        <p:spPr>
          <a:xfrm>
            <a:off x="6405142" y="1357110"/>
            <a:ext cx="4197361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spaço Reservado para Texto 2">
            <a:extLst>
              <a:ext uri="{FF2B5EF4-FFF2-40B4-BE49-F238E27FC236}">
                <a16:creationId xmlns:a16="http://schemas.microsoft.com/office/drawing/2014/main" id="{0C7C6F13-B32E-479C-BDD1-AA794AC1F596}"/>
              </a:ext>
            </a:extLst>
          </p:cNvPr>
          <p:cNvSpPr txBox="1">
            <a:spLocks/>
          </p:cNvSpPr>
          <p:nvPr/>
        </p:nvSpPr>
        <p:spPr>
          <a:xfrm>
            <a:off x="6405139" y="2024970"/>
            <a:ext cx="4216516" cy="197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motorista iniciará uma viagem e marcará seus momentos para alimentação e descanso. Poderá emitir avisos.</a:t>
            </a:r>
          </a:p>
        </p:txBody>
      </p:sp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202CBAE9-1984-425D-850C-CF604110DA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156" y1="67813" x2="50156" y2="67813"/>
                        <a14:foregroundMark x1="50938" y1="23594" x2="50938" y2="2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95" r="14949" b="8458"/>
          <a:stretch/>
        </p:blipFill>
        <p:spPr>
          <a:xfrm>
            <a:off x="9986740" y="1371940"/>
            <a:ext cx="533268" cy="6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410919914"/>
              </p:ext>
            </p:extLst>
          </p:nvPr>
        </p:nvGraphicFramePr>
        <p:xfrm>
          <a:off x="2151951" y="1488452"/>
          <a:ext cx="7888097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8" y="149779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início e do fim de uma viagem por parte do motorista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268748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status que o motorista se encontra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3960940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Visualização e alteração de dados dos motoristas por parte do supervisor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83058" y="5123518"/>
            <a:ext cx="7707868" cy="106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Solicitação do cadastro de novos funcionários por parte do supervisor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324</Words>
  <Application>Microsoft Office PowerPoint</Application>
  <PresentationFormat>Widescreen</PresentationFormat>
  <Paragraphs>53</Paragraphs>
  <Slides>20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Apresentação do PowerPoint</vt:lpstr>
      <vt:lpstr>Apresentação do PowerPoint</vt:lpstr>
      <vt:lpstr>Apresentação do PowerPoint</vt:lpstr>
      <vt:lpstr>Apresentação do PowerPoint</vt:lpstr>
      <vt:lpstr>Backlog total</vt:lpstr>
      <vt:lpstr>Apresentação do PowerPoint</vt:lpstr>
      <vt:lpstr>Terceira entrega</vt:lpstr>
      <vt:lpstr>Motivo da terceira entrega</vt:lpstr>
      <vt:lpstr>Burndown</vt:lpstr>
      <vt:lpstr>Banco de dados</vt:lpstr>
      <vt:lpstr>RoadTracker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Bárbara Port</cp:lastModifiedBy>
  <cp:revision>53</cp:revision>
  <dcterms:created xsi:type="dcterms:W3CDTF">2020-10-07T14:28:50Z</dcterms:created>
  <dcterms:modified xsi:type="dcterms:W3CDTF">2020-11-05T18:32:30Z</dcterms:modified>
</cp:coreProperties>
</file>